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62" r:id="rId3"/>
    <p:sldId id="258" r:id="rId4"/>
    <p:sldId id="263" r:id="rId5"/>
    <p:sldId id="261" r:id="rId6"/>
    <p:sldId id="260" r:id="rId7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4EE8-6896-43CB-ABDE-078C0F00DB84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08733" y="6356352"/>
            <a:ext cx="9736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4890-C4E6-4AB5-BD55-4CD805F317D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4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B4BC-B095-4B2F-8DC1-6BEAD9F0BAA9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41D4-B59E-44F9-A003-E742D60666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1995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20F1-5452-4FBF-9D99-35F201649D3E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03A0-2CE1-44EE-AA66-9E32251C93B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3135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554" y="332656"/>
            <a:ext cx="10991849" cy="100811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412876"/>
            <a:ext cx="5384800" cy="4679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7600" y="1412878"/>
            <a:ext cx="53848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7600" y="3829052"/>
            <a:ext cx="53848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DC44F-02FE-4618-97FB-26E3DB8B1671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4A38-85A7-4825-8375-9F557DBF633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343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AC7C-E47E-4772-AFAB-E9D7ECC7CCDD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566400" y="6356352"/>
            <a:ext cx="1016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66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5198D-0B16-4414-8772-112CB837EFBD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7E45-A1F4-41A5-940F-FE06EC856AC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321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3B22-DA16-4F80-81BA-93BC3AF6227D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608733" y="6356352"/>
            <a:ext cx="9736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8DC2-DD65-41D8-A6C0-B2488156339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8431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32657"/>
            <a:ext cx="10972800" cy="10849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30F4-D551-4AA2-B376-E56FDC53701E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F9AD-6870-405C-A7D7-6EC34246075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42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392" y="278092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3B30-41A7-4125-96E6-1ED38FC5F986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7BB3-7DFE-49E4-AA61-91FE59E2908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70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8F6A-C93A-4446-B947-C4CE3D4B867C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CABC-D24C-4073-8025-0639182B8B7F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680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395" y="332656"/>
            <a:ext cx="4011084" cy="10801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332658"/>
            <a:ext cx="6815667" cy="579350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C24F-B6B4-4AA5-98C7-348CDFEB55C1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58F1-441C-4C0F-AD33-156B79E9478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008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C3039-F2A0-4E49-8075-2ABFCAF48A6A}" type="datetime1">
              <a:rPr lang="ja-JP" altLang="en-US" smtClean="0"/>
              <a:pPr>
                <a:defRPr/>
              </a:pPr>
              <a:t>2019/7/19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D8D0-317A-426E-B84D-17A18EB1461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370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239349" y="46041"/>
            <a:ext cx="11618384" cy="28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10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200" dirty="0">
                <a:solidFill>
                  <a:schemeClr val="bg1"/>
                </a:solidFill>
              </a:rPr>
              <a:t>日本経済　</a:t>
            </a:r>
            <a:r>
              <a:rPr lang="en-US" altLang="ja-JP" sz="1200" dirty="0">
                <a:solidFill>
                  <a:schemeClr val="bg1"/>
                </a:solidFill>
              </a:rPr>
              <a:t>2019</a:t>
            </a:r>
            <a:r>
              <a:rPr lang="ja-JP" altLang="en-US" sz="1050" dirty="0"/>
              <a:t>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036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期末試験の傾向と対策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2019</a:t>
            </a:r>
            <a:r>
              <a:rPr kumimoji="1" lang="ja-JP" altLang="en-US" dirty="0"/>
              <a:t>年度「日本経済」</a:t>
            </a:r>
            <a:endParaRPr kumimoji="1" lang="en-US" altLang="ja-JP" dirty="0"/>
          </a:p>
          <a:p>
            <a:r>
              <a:rPr lang="ja-JP" altLang="en-US" dirty="0"/>
              <a:t>川端望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94890-C4E6-4AB5-BD55-4CD805F317D2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096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期末試験の出題について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配点：</a:t>
            </a:r>
            <a:r>
              <a:rPr kumimoji="1" lang="en-US" altLang="ja-JP" dirty="0"/>
              <a:t>80</a:t>
            </a:r>
            <a:r>
              <a:rPr kumimoji="1" lang="ja-JP" altLang="en-US" dirty="0"/>
              <a:t>点</a:t>
            </a:r>
            <a:endParaRPr kumimoji="1" lang="en-US" altLang="ja-JP" dirty="0"/>
          </a:p>
          <a:p>
            <a:r>
              <a:rPr lang="ja-JP" altLang="en-US" dirty="0"/>
              <a:t>選択</a:t>
            </a:r>
            <a:r>
              <a:rPr lang="en-US" altLang="ja-JP" dirty="0"/>
              <a:t>and/or</a:t>
            </a:r>
            <a:r>
              <a:rPr lang="ja-JP" altLang="en-US" dirty="0"/>
              <a:t>穴埋め</a:t>
            </a:r>
            <a:endParaRPr lang="en-US" altLang="ja-JP" dirty="0"/>
          </a:p>
          <a:p>
            <a:pPr lvl="1"/>
            <a:r>
              <a:rPr kumimoji="1" lang="ja-JP" altLang="en-US" dirty="0"/>
              <a:t>数多く出題する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小計</a:t>
            </a:r>
            <a:r>
              <a:rPr lang="en-US" altLang="ja-JP" dirty="0"/>
              <a:t>4</a:t>
            </a:r>
            <a:r>
              <a:rPr kumimoji="1" lang="en-US" altLang="ja-JP" dirty="0"/>
              <a:t>5-55</a:t>
            </a:r>
            <a:r>
              <a:rPr kumimoji="1" lang="ja-JP" altLang="en-US" dirty="0"/>
              <a:t>点を割り当てる</a:t>
            </a:r>
            <a:endParaRPr kumimoji="1" lang="en-US" altLang="ja-JP" dirty="0"/>
          </a:p>
          <a:p>
            <a:pPr lvl="1"/>
            <a:r>
              <a:rPr lang="ja-JP" altLang="en-US" dirty="0"/>
              <a:t>範囲：講義内容すべてから出題</a:t>
            </a:r>
            <a:endParaRPr lang="en-US" altLang="ja-JP" dirty="0"/>
          </a:p>
          <a:p>
            <a:r>
              <a:rPr kumimoji="1" lang="ja-JP" altLang="en-US" dirty="0"/>
              <a:t>記述</a:t>
            </a:r>
            <a:endParaRPr kumimoji="1" lang="en-US" altLang="ja-JP" dirty="0"/>
          </a:p>
          <a:p>
            <a:pPr lvl="1"/>
            <a:r>
              <a:rPr lang="ja-JP" altLang="en-US" dirty="0"/>
              <a:t>大問題</a:t>
            </a:r>
            <a:r>
              <a:rPr lang="en-US" altLang="ja-JP" dirty="0"/>
              <a:t>1</a:t>
            </a:r>
            <a:r>
              <a:rPr lang="ja-JP" altLang="en-US" dirty="0"/>
              <a:t>問（その中が区別されているかもしれない）。</a:t>
            </a:r>
            <a:endParaRPr lang="en-US" altLang="ja-JP" dirty="0"/>
          </a:p>
          <a:p>
            <a:pPr lvl="1"/>
            <a:r>
              <a:rPr kumimoji="1" lang="en-US" altLang="ja-JP" dirty="0"/>
              <a:t>25-35</a:t>
            </a:r>
            <a:r>
              <a:rPr kumimoji="1" lang="ja-JP" altLang="en-US" dirty="0"/>
              <a:t>点</a:t>
            </a:r>
            <a:r>
              <a:rPr lang="ja-JP" altLang="en-US" dirty="0"/>
              <a:t>を割り当てる</a:t>
            </a:r>
            <a:endParaRPr lang="en-US" altLang="ja-JP" dirty="0"/>
          </a:p>
          <a:p>
            <a:pPr lvl="1"/>
            <a:r>
              <a:rPr kumimoji="1" lang="ja-JP" altLang="en-US" dirty="0"/>
              <a:t>範囲：</a:t>
            </a:r>
            <a:r>
              <a:rPr kumimoji="1" lang="en-US" altLang="ja-JP" dirty="0"/>
              <a:t>Ⅲ</a:t>
            </a:r>
            <a:r>
              <a:rPr kumimoji="1" lang="ja-JP" altLang="en-US" dirty="0" err="1"/>
              <a:t>，</a:t>
            </a:r>
            <a:r>
              <a:rPr lang="en-US" altLang="ja-JP" dirty="0"/>
              <a:t>Ⅳ</a:t>
            </a:r>
            <a:r>
              <a:rPr lang="ja-JP" altLang="en-US" dirty="0" err="1"/>
              <a:t>，</a:t>
            </a:r>
            <a:r>
              <a:rPr lang="en-US" altLang="ja-JP" dirty="0"/>
              <a:t>Ⅴ</a:t>
            </a:r>
            <a:r>
              <a:rPr lang="ja-JP" altLang="en-US" dirty="0" err="1"/>
              <a:t>，</a:t>
            </a:r>
            <a:r>
              <a:rPr lang="en-US" altLang="ja-JP" dirty="0"/>
              <a:t>Ⅵ</a:t>
            </a:r>
            <a:r>
              <a:rPr lang="ja-JP" altLang="en-US" dirty="0" err="1"/>
              <a:t>，</a:t>
            </a:r>
            <a:r>
              <a:rPr lang="en-US" altLang="ja-JP" dirty="0"/>
              <a:t>Ⅶ</a:t>
            </a:r>
            <a:r>
              <a:rPr lang="ja-JP" altLang="en-US" dirty="0"/>
              <a:t>章のどこかから出題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548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採点について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選択／穴埋めは正解のある問題</a:t>
            </a:r>
            <a:endParaRPr kumimoji="1" lang="en-US" altLang="ja-JP" dirty="0"/>
          </a:p>
          <a:p>
            <a:r>
              <a:rPr lang="ja-JP" altLang="en-US" dirty="0"/>
              <a:t>記述は唯一の正解がある問題ではない</a:t>
            </a:r>
            <a:endParaRPr lang="en-US" altLang="ja-JP" dirty="0"/>
          </a:p>
          <a:p>
            <a:pPr lvl="1"/>
            <a:r>
              <a:rPr kumimoji="1" lang="ja-JP" altLang="en-US" dirty="0"/>
              <a:t>設問に対応した解答をしているかどうか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設問が課した条件を守っているか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形式とすじみちが通った文章かどうか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論理的整合性があるか</a:t>
            </a:r>
            <a:endParaRPr lang="en-US" altLang="ja-JP" dirty="0"/>
          </a:p>
          <a:p>
            <a:pPr lvl="1"/>
            <a:r>
              <a:rPr lang="ja-JP" altLang="en-US" dirty="0"/>
              <a:t>授業の内容を踏まえているか</a:t>
            </a:r>
            <a:endParaRPr lang="en-US" altLang="ja-JP" dirty="0"/>
          </a:p>
          <a:p>
            <a:pPr lvl="2"/>
            <a:r>
              <a:rPr lang="ja-JP" altLang="en-US" dirty="0"/>
              <a:t>教員の見解に賛成しているかどうか，ではない</a:t>
            </a:r>
            <a:endParaRPr lang="en-US" altLang="ja-JP" dirty="0"/>
          </a:p>
          <a:p>
            <a:pPr lvl="1"/>
            <a:r>
              <a:rPr lang="ja-JP" altLang="en-US" dirty="0"/>
              <a:t>経済学・経営学・社会科学</a:t>
            </a:r>
            <a:r>
              <a:rPr kumimoji="1" lang="ja-JP" altLang="en-US" dirty="0"/>
              <a:t>的に考察しているか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77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持ち込んでよいもの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A4</a:t>
            </a:r>
            <a:r>
              <a:rPr lang="ja-JP" altLang="en-US" dirty="0"/>
              <a:t>の紙</a:t>
            </a:r>
            <a:r>
              <a:rPr lang="en-US" altLang="ja-JP" dirty="0"/>
              <a:t>1</a:t>
            </a:r>
            <a:r>
              <a:rPr lang="ja-JP" altLang="en-US" dirty="0"/>
              <a:t>枚。文字や図表を両面に手書き、印刷、コピーで書き込んでよい。ただし、別の紙や、その他のものを貼り付けてはならない。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786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推奨する対策の例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Ⅶ</a:t>
            </a:r>
            <a:r>
              <a:rPr kumimoji="1" lang="ja-JP" altLang="en-US" dirty="0"/>
              <a:t>章スライドを読んで，</a:t>
            </a:r>
            <a:r>
              <a:rPr kumimoji="1" lang="en-US" altLang="ja-JP" dirty="0"/>
              <a:t>Ⅱ</a:t>
            </a:r>
            <a:r>
              <a:rPr kumimoji="1" lang="ja-JP" altLang="en-US" dirty="0"/>
              <a:t>，</a:t>
            </a:r>
            <a:r>
              <a:rPr kumimoji="1" lang="en-US" altLang="ja-JP" dirty="0"/>
              <a:t>Ⅲ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Ⅳ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Ⅵ</a:t>
            </a:r>
            <a:r>
              <a:rPr kumimoji="1" lang="ja-JP" altLang="en-US" dirty="0"/>
              <a:t>章を中心におおすじをつかむ</a:t>
            </a:r>
            <a:endParaRPr kumimoji="1" lang="en-US" altLang="ja-JP" dirty="0"/>
          </a:p>
          <a:p>
            <a:r>
              <a:rPr kumimoji="1" lang="en-US" altLang="ja-JP" dirty="0"/>
              <a:t>Ⅲ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Ⅳ</a:t>
            </a:r>
            <a:r>
              <a:rPr lang="ja-JP" altLang="en-US" dirty="0"/>
              <a:t>章スライドを読む</a:t>
            </a:r>
            <a:endParaRPr lang="en-US" altLang="ja-JP" dirty="0"/>
          </a:p>
          <a:p>
            <a:r>
              <a:rPr lang="en-US" altLang="ja-JP" dirty="0"/>
              <a:t>Ⅴ</a:t>
            </a:r>
            <a:r>
              <a:rPr lang="ja-JP" altLang="en-US" dirty="0"/>
              <a:t>章スライドを読む</a:t>
            </a:r>
            <a:endParaRPr lang="en-US" altLang="ja-JP" dirty="0"/>
          </a:p>
          <a:p>
            <a:r>
              <a:rPr kumimoji="1" lang="en-US" altLang="ja-JP" dirty="0">
                <a:solidFill>
                  <a:srgbClr val="FF0000"/>
                </a:solidFill>
              </a:rPr>
              <a:t>Ⅵ</a:t>
            </a:r>
            <a:r>
              <a:rPr lang="ja-JP" altLang="en-US" dirty="0">
                <a:solidFill>
                  <a:srgbClr val="FF0000"/>
                </a:solidFill>
              </a:rPr>
              <a:t>章</a:t>
            </a:r>
            <a:r>
              <a:rPr kumimoji="1" lang="ja-JP" altLang="en-US" dirty="0">
                <a:solidFill>
                  <a:srgbClr val="FF0000"/>
                </a:solidFill>
              </a:rPr>
              <a:t>スライドを読む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en-US" altLang="ja-JP" dirty="0"/>
              <a:t>Web</a:t>
            </a:r>
            <a:r>
              <a:rPr lang="ja-JP" altLang="en-US" dirty="0" err="1"/>
              <a:t>に提</a:t>
            </a:r>
            <a:r>
              <a:rPr lang="ja-JP" altLang="en-US" dirty="0"/>
              <a:t>示した川端の関連ノート・論文を読む</a:t>
            </a:r>
            <a:endParaRPr lang="en-US" altLang="ja-JP" dirty="0"/>
          </a:p>
          <a:p>
            <a:r>
              <a:rPr lang="ja-JP" altLang="en-US" dirty="0"/>
              <a:t>話のつながりがわからないところを中心に参考文献を読む</a:t>
            </a:r>
            <a:endParaRPr lang="en-US" altLang="ja-JP" dirty="0"/>
          </a:p>
          <a:p>
            <a:r>
              <a:rPr lang="ja-JP" altLang="en-US" dirty="0"/>
              <a:t>持ち込む紙を作成する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689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試験結果について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追試験については，</a:t>
            </a:r>
            <a:r>
              <a:rPr lang="en-US" altLang="ja-JP" dirty="0"/>
              <a:t>『</a:t>
            </a:r>
            <a:r>
              <a:rPr lang="ja-JP" altLang="en-US" dirty="0"/>
              <a:t>学生便覧</a:t>
            </a:r>
            <a:r>
              <a:rPr lang="en-US" altLang="ja-JP" dirty="0"/>
              <a:t>』</a:t>
            </a:r>
            <a:r>
              <a:rPr lang="ja-JP" altLang="en-US" dirty="0"/>
              <a:t>の「専門教育科目の履修上の注意」をよく読むこと</a:t>
            </a:r>
            <a:endParaRPr lang="en-US" altLang="ja-JP" dirty="0"/>
          </a:p>
          <a:p>
            <a:r>
              <a:rPr lang="ja-JP" altLang="en-US" dirty="0"/>
              <a:t>結果に疑義がある場合は教員に申し立てることができる（同上「注意」に明記）</a:t>
            </a:r>
            <a:endParaRPr lang="en-US" altLang="ja-JP" dirty="0"/>
          </a:p>
          <a:p>
            <a:r>
              <a:rPr lang="ja-JP" altLang="en-US" dirty="0"/>
              <a:t>結果に疑義がないのに点数加点を頼みこむことは不適切なので，一切受け付けられない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82273-542A-4D76-9A12-21A75F9967A5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8791861"/>
      </p:ext>
    </p:extLst>
  </p:cSld>
  <p:clrMapOvr>
    <a:masterClrMapping/>
  </p:clrMapOvr>
</p:sld>
</file>

<file path=ppt/theme/theme1.xml><?xml version="1.0" encoding="utf-8"?>
<a:theme xmlns:a="http://schemas.openxmlformats.org/drawingml/2006/main" name="日本経済2019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日本経済2019" id="{F92A08DB-BAA0-4C71-95E8-8699B8A32218}" vid="{1C569801-B923-4EA5-84C0-EA8B698DE2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日本経済2019</Template>
  <TotalTime>38</TotalTime>
  <Words>345</Words>
  <Application>Microsoft Office PowerPoint</Application>
  <PresentationFormat>ワイド画面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日本経済2019</vt:lpstr>
      <vt:lpstr>期末試験の傾向と対策</vt:lpstr>
      <vt:lpstr>期末試験の出題について</vt:lpstr>
      <vt:lpstr>採点について</vt:lpstr>
      <vt:lpstr>持ち込んでよいもの</vt:lpstr>
      <vt:lpstr>推奨する対策の例</vt:lpstr>
      <vt:lpstr>試験結果について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期末試験の傾向と対策</dc:title>
  <dc:creator>川端 望</dc:creator>
  <cp:lastModifiedBy>川端 望</cp:lastModifiedBy>
  <cp:revision>11</cp:revision>
  <dcterms:created xsi:type="dcterms:W3CDTF">2018-07-11T01:39:36Z</dcterms:created>
  <dcterms:modified xsi:type="dcterms:W3CDTF">2019-07-19T03:20:38Z</dcterms:modified>
</cp:coreProperties>
</file>